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68" r:id="rId3"/>
    <p:sldId id="257" r:id="rId4"/>
    <p:sldId id="258" r:id="rId5"/>
    <p:sldId id="259" r:id="rId6"/>
    <p:sldId id="261" r:id="rId7"/>
    <p:sldId id="269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12" autoAdjust="0"/>
    <p:restoredTop sz="94660"/>
  </p:normalViewPr>
  <p:slideViewPr>
    <p:cSldViewPr snapToGrid="0">
      <p:cViewPr>
        <p:scale>
          <a:sx n="72" d="100"/>
          <a:sy n="72" d="100"/>
        </p:scale>
        <p:origin x="8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6C2B8B-E3A4-D24D-A0FB-AC41F7D2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E131C1-BB23-EF48-974A-16D6F354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B73FF9-3585-8B4E-9068-5AC614A2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65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65EB9-80AA-2C47-9835-995C39AA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A371E5-3132-F347-98A5-7BABFAAA8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CBE384-B18B-7745-8FBE-B0BC00A8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D87F4-28EA-DF4D-9049-4C79311D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E5E867-C91E-E646-ACE9-29B4586D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0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234C3E-24D3-C74A-802D-CC63270AD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252CA1-D421-4941-BAF1-4EB3F1926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B212AA-C816-5643-A1E9-35E3A333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A8CA1-D6A1-5A41-B672-6D832EE8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416C34-933B-D34F-9BCF-20272CC3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AF0F3-0176-EB4C-A047-CD264A708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0052EB-AEAE-B44B-B123-8C2C6AAC0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2B67F-EB67-7F42-B592-1B31D35D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90E590-9495-E94F-8C46-C7685FCC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E90EBE-7691-734A-9ABD-B7C8C44A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1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BBFA-794A-6544-AFEB-9D64D436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98526-AA99-D548-9DD7-39CFE825F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FDB7C-D026-CE46-9D8B-8D66D7C6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8CFD2-FE34-5C40-9E37-6775F30A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99CCE7-B7CD-C040-8844-D0FA8B57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7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D6984-C1D7-9948-A9C4-BE4A7544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45430E-EFA5-574E-A32C-3C79D6E04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8D51D1-D91D-0249-98DA-A887EBBB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DD00F4-D470-194B-899D-46F985AD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88EC7-84B0-5E45-B666-79504DDF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1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5433D-D7AD-8A48-AE40-D0D6D90B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6F736-FCB1-484F-B473-60FB615CB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2136B2-B136-EF49-BBEB-DA0804526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A3CE02-64AF-8C49-8522-F23F6976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1924B0-8EEF-554A-A9A9-BE4F59BE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B8D549-884A-AA4C-BDD2-2C3FEC8F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38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1ABF0-B8EF-A441-AB17-DE75742A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21667B-177F-D94D-8990-84E6C0C2D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087823-B611-AC4B-8D1F-03AB1E4A2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8F7417-BD65-634C-9EC9-2F5679ECE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E5A1C6-C77D-D048-B6C1-B0DCACF27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D3DEA2-1213-EB47-95A9-BC7660BEA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877DA9-05EF-E544-8E77-97713F8C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735C96-9316-4044-B588-5B18B298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2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55D0C-F843-C347-8A50-F8D4CCB9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87B5A0-B501-1045-A3E5-2882502D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930072-18FF-374C-92B8-118C6D97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4E9162-6D8F-CF4B-B1FE-4B4C9E27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7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C1D07-8A33-D34C-80B6-206394D7C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D4D7E9-BD19-3A4F-81B0-63895E16E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E8A7D2-70D8-F44B-9361-B515C0A59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FD214-BF69-2249-BD1A-3079B4DA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355AAA-FC0F-784A-8824-CDA2CF30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16F71-9F95-1041-8F6B-8DBE773D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2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AAEC3-754A-C347-99A9-75867CA0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40C2D9-C66B-DF45-A3C0-BB1B9331E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5FF933-9F72-754A-8FC3-58E69BF6A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8C03A4-3769-DE44-97DC-3A5D9C2A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5CEAAC-2F37-D645-A0EB-5C53D33C2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FBB997-3AB4-D545-A8D2-A45D11CC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1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3AC6B8-073F-E345-8784-825BB7D6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FF59C5-625D-2949-B66E-E71F0F4AA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ABC5C-B425-6847-B2F2-B1B1668B1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77770-CC27-427A-9131-29D6DA8CAE94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D86B3-4632-9A48-A53F-B08F22CBA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A2BE-0AE4-6146-85D8-AC55926F2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F5DF2-B11B-4E14-B66F-C2E8E91B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2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4AA9-10BC-45FA-ABE7-1174E3C02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Model-Based Method for Solving an MDP Scenario in StarCraft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1971C-73E1-4AE5-9F98-CCF725160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875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Gengyu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Zhang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Jingyi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B5149B-85F6-3D46-B16D-B266D43C6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 t="2351" r="81777" b="87215"/>
          <a:stretch/>
        </p:blipFill>
        <p:spPr>
          <a:xfrm rot="20326722">
            <a:off x="9388736" y="4219963"/>
            <a:ext cx="3330213" cy="30740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7665C6-4361-F44B-BFAC-01911542D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 t="16365" r="82208" b="71604"/>
          <a:stretch/>
        </p:blipFill>
        <p:spPr>
          <a:xfrm rot="982134">
            <a:off x="-279651" y="4119563"/>
            <a:ext cx="2827491" cy="3342282"/>
          </a:xfrm>
          <a:prstGeom prst="rect">
            <a:avLst/>
          </a:prstGeom>
        </p:spPr>
      </p:pic>
      <p:pic>
        <p:nvPicPr>
          <p:cNvPr id="11" name="图片 10" descr="图片包含 剪贴画&#10;&#10;描述已自动生成">
            <a:extLst>
              <a:ext uri="{FF2B5EF4-FFF2-40B4-BE49-F238E27FC236}">
                <a16:creationId xmlns:a16="http://schemas.microsoft.com/office/drawing/2014/main" id="{82D75DC0-118B-B344-9069-5BA3E7E18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5412">
            <a:off x="-435055" y="-654416"/>
            <a:ext cx="3138298" cy="2935442"/>
          </a:xfrm>
          <a:prstGeom prst="rect">
            <a:avLst/>
          </a:prstGeom>
        </p:spPr>
      </p:pic>
      <p:pic>
        <p:nvPicPr>
          <p:cNvPr id="13" name="图片 12" descr="图片包含 剪贴画&#10;&#10;描述已自动生成">
            <a:extLst>
              <a:ext uri="{FF2B5EF4-FFF2-40B4-BE49-F238E27FC236}">
                <a16:creationId xmlns:a16="http://schemas.microsoft.com/office/drawing/2014/main" id="{6924B45B-FD53-614A-9DCE-3F961506A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5813">
            <a:off x="9595390" y="-346651"/>
            <a:ext cx="3141284" cy="26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75E5B-86DA-3347-9B81-8985F88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ADD2B-EE92-FF45-83AE-F335D197F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831189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Recap of the scenario</a:t>
            </a:r>
          </a:p>
          <a:p>
            <a:r>
              <a:rPr kumimoji="1" lang="en-US" altLang="zh-CN" dirty="0"/>
              <a:t>Results/Evaluation</a:t>
            </a:r>
          </a:p>
          <a:p>
            <a:pPr lvl="1"/>
            <a:r>
              <a:rPr kumimoji="1" lang="en-US" altLang="zh-CN" dirty="0"/>
              <a:t>Single map</a:t>
            </a:r>
          </a:p>
          <a:p>
            <a:pPr lvl="1"/>
            <a:r>
              <a:rPr kumimoji="1" lang="en-US" altLang="zh-CN" dirty="0"/>
              <a:t>Random maps</a:t>
            </a:r>
          </a:p>
          <a:p>
            <a:r>
              <a:rPr kumimoji="1" lang="en-US" altLang="zh-CN" dirty="0"/>
              <a:t>Further development</a:t>
            </a:r>
          </a:p>
          <a:p>
            <a:r>
              <a:rPr kumimoji="1" lang="en-US" altLang="zh-CN" dirty="0"/>
              <a:t>Deviation</a:t>
            </a:r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783002-1522-2948-BD8A-43F438E64E82}"/>
              </a:ext>
            </a:extLst>
          </p:cNvPr>
          <p:cNvSpPr/>
          <p:nvPr/>
        </p:nvSpPr>
        <p:spPr>
          <a:xfrm>
            <a:off x="838200" y="1941779"/>
            <a:ext cx="838200" cy="2151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8E5414-5259-5D44-A057-2C79811748FD}"/>
              </a:ext>
            </a:extLst>
          </p:cNvPr>
          <p:cNvSpPr/>
          <p:nvPr/>
        </p:nvSpPr>
        <p:spPr>
          <a:xfrm>
            <a:off x="829654" y="2445981"/>
            <a:ext cx="838200" cy="2151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6B66DE-222B-584D-8B91-6378EF0B660C}"/>
              </a:ext>
            </a:extLst>
          </p:cNvPr>
          <p:cNvSpPr/>
          <p:nvPr/>
        </p:nvSpPr>
        <p:spPr>
          <a:xfrm>
            <a:off x="829654" y="3736396"/>
            <a:ext cx="838200" cy="2151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F81ECE-0EDA-434B-9527-22E351F2390C}"/>
              </a:ext>
            </a:extLst>
          </p:cNvPr>
          <p:cNvSpPr/>
          <p:nvPr/>
        </p:nvSpPr>
        <p:spPr>
          <a:xfrm>
            <a:off x="829654" y="4249144"/>
            <a:ext cx="838200" cy="215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7C37F6-4B1B-C249-B68F-BC8C0F531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 t="16365" r="82208" b="71604"/>
          <a:stretch/>
        </p:blipFill>
        <p:spPr>
          <a:xfrm rot="16200000">
            <a:off x="10495792" y="-196760"/>
            <a:ext cx="2161409" cy="2554929"/>
          </a:xfrm>
          <a:prstGeom prst="rect">
            <a:avLst/>
          </a:prstGeom>
        </p:spPr>
      </p:pic>
      <p:pic>
        <p:nvPicPr>
          <p:cNvPr id="14" name="图片 13" descr="图片包含 剪贴画&#10;&#10;描述已自动生成">
            <a:extLst>
              <a:ext uri="{FF2B5EF4-FFF2-40B4-BE49-F238E27FC236}">
                <a16:creationId xmlns:a16="http://schemas.microsoft.com/office/drawing/2014/main" id="{62F96CA9-39B5-6B41-BF06-DD9EAC3F2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34084" y="2197753"/>
            <a:ext cx="2522200" cy="2359168"/>
          </a:xfrm>
          <a:prstGeom prst="rect">
            <a:avLst/>
          </a:prstGeom>
        </p:spPr>
      </p:pic>
      <p:pic>
        <p:nvPicPr>
          <p:cNvPr id="15" name="图片 14" descr="图片包含 剪贴画&#10;&#10;描述已自动生成">
            <a:extLst>
              <a:ext uri="{FF2B5EF4-FFF2-40B4-BE49-F238E27FC236}">
                <a16:creationId xmlns:a16="http://schemas.microsoft.com/office/drawing/2014/main" id="{A2D77E9E-2016-8C4C-A437-81C75EC87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25851" y="4867545"/>
            <a:ext cx="2678026" cy="221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4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7A03-FC96-4CCF-A9F0-3C1F59E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Recap of the Scenario</a:t>
            </a:r>
          </a:p>
        </p:txBody>
      </p:sp>
      <p:pic>
        <p:nvPicPr>
          <p:cNvPr id="7" name="内容占位符 6" descr="图片包含 剪贴画&#10;&#10;描述已自动生成">
            <a:extLst>
              <a:ext uri="{FF2B5EF4-FFF2-40B4-BE49-F238E27FC236}">
                <a16:creationId xmlns:a16="http://schemas.microsoft.com/office/drawing/2014/main" id="{2DE492BE-291F-1C4B-A420-550A6838E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567" y="4933252"/>
            <a:ext cx="1731433" cy="1924748"/>
          </a:xfr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05112BD8-AAE6-E44A-A029-41DE97F9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1690688"/>
            <a:ext cx="7607300" cy="42791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EEAE719-441B-4540-84C7-7229CF6C3E2D}"/>
              </a:ext>
            </a:extLst>
          </p:cNvPr>
          <p:cNvSpPr/>
          <p:nvPr/>
        </p:nvSpPr>
        <p:spPr>
          <a:xfrm>
            <a:off x="0" y="920353"/>
            <a:ext cx="838200" cy="2151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06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DEA7-872F-4CB6-8572-5DBBA650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or Multi-Agent?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3B149-8693-430F-AF0E-67D5A4C8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“agent”</a:t>
            </a:r>
          </a:p>
          <a:p>
            <a:pPr marL="0" indent="0">
              <a:buNone/>
            </a:pPr>
            <a:r>
              <a:rPr lang="en-US" dirty="0"/>
              <a:t>   - The 2 units</a:t>
            </a:r>
          </a:p>
          <a:p>
            <a:pPr marL="0" indent="0">
              <a:buNone/>
            </a:pPr>
            <a:r>
              <a:rPr lang="en-US" dirty="0"/>
              <a:t>   - The player who controls this 2 units</a:t>
            </a:r>
          </a:p>
          <a:p>
            <a:r>
              <a:rPr lang="en-US" dirty="0"/>
              <a:t>The subject who executes actions is the player rather than units.</a:t>
            </a:r>
          </a:p>
          <a:p>
            <a:pPr marL="0" indent="0">
              <a:buNone/>
            </a:pPr>
            <a:r>
              <a:rPr lang="en-US" dirty="0"/>
              <a:t>   - e.g. select point/select army</a:t>
            </a:r>
          </a:p>
          <a:p>
            <a:r>
              <a:rPr lang="en-US" dirty="0"/>
              <a:t>The 2 units cannot do actions both independently and simultaneously.</a:t>
            </a:r>
          </a:p>
          <a:p>
            <a:r>
              <a:rPr lang="en-US" dirty="0"/>
              <a:t>Conclusion: Single-agent system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DE1296-C869-C845-8AAC-F7AE0209BD44}"/>
              </a:ext>
            </a:extLst>
          </p:cNvPr>
          <p:cNvSpPr/>
          <p:nvPr/>
        </p:nvSpPr>
        <p:spPr>
          <a:xfrm>
            <a:off x="0" y="920353"/>
            <a:ext cx="838200" cy="2151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59F348-462E-9542-B05A-BAA967A6A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577" y="0"/>
            <a:ext cx="2514600" cy="2374900"/>
          </a:xfrm>
          <a:prstGeom prst="rect">
            <a:avLst/>
          </a:prstGeom>
        </p:spPr>
      </p:pic>
      <p:pic>
        <p:nvPicPr>
          <p:cNvPr id="8" name="图片 7" descr="图片包含 剪贴画&#10;&#10;描述已自动生成">
            <a:extLst>
              <a:ext uri="{FF2B5EF4-FFF2-40B4-BE49-F238E27FC236}">
                <a16:creationId xmlns:a16="http://schemas.microsoft.com/office/drawing/2014/main" id="{DC8DA22B-CC8F-6E41-9FD9-19578CB02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952" y="2364716"/>
            <a:ext cx="2539020" cy="23749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D02685-EE92-1742-AD68-7F4F2E3DF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94" y="4895881"/>
            <a:ext cx="1781735" cy="25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5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6885-25F7-46A7-9FC9-8E11695A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Result/Evaluation -  Single Map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287005-DC82-304B-9026-C50615ED4AE0}"/>
              </a:ext>
            </a:extLst>
          </p:cNvPr>
          <p:cNvSpPr/>
          <p:nvPr/>
        </p:nvSpPr>
        <p:spPr>
          <a:xfrm>
            <a:off x="0" y="920353"/>
            <a:ext cx="838200" cy="2151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062308-A11F-BA47-BACF-FAA15AB89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65" y="2112503"/>
            <a:ext cx="3625335" cy="13255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65F1EE-CC68-B64E-9F1B-D76077ACA1E2}"/>
              </a:ext>
            </a:extLst>
          </p:cNvPr>
          <p:cNvSpPr txBox="1"/>
          <p:nvPr/>
        </p:nvSpPr>
        <p:spPr>
          <a:xfrm>
            <a:off x="8566665" y="1632510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Results:</a:t>
            </a:r>
            <a:endParaRPr kumimoji="1"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0559DE-825B-0B42-81D0-DC64D96B0CB2}"/>
              </a:ext>
            </a:extLst>
          </p:cNvPr>
          <p:cNvSpPr txBox="1"/>
          <p:nvPr/>
        </p:nvSpPr>
        <p:spPr>
          <a:xfrm>
            <a:off x="8566665" y="3919460"/>
            <a:ext cx="3238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Timesteps needed to complete the certain map: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MDP &lt; Script &lt;&lt; Random</a:t>
            </a:r>
            <a:endParaRPr kumimoji="1" lang="zh-CN" altLang="en-US" dirty="0"/>
          </a:p>
        </p:txBody>
      </p:sp>
      <p:pic>
        <p:nvPicPr>
          <p:cNvPr id="10" name="single-map">
            <a:hlinkClick r:id="" action="ppaction://media"/>
            <a:extLst>
              <a:ext uri="{FF2B5EF4-FFF2-40B4-BE49-F238E27FC236}">
                <a16:creationId xmlns:a16="http://schemas.microsoft.com/office/drawing/2014/main" id="{5FFA6C82-170E-A349-A55C-FC0A42E0B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24292"/>
            <a:ext cx="8494921" cy="47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5A08-ECE7-43E8-8E94-3C789FB1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Result/Evaluation – Random Map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3DC267-AC02-5241-B445-CE83F1EF15CB}"/>
              </a:ext>
            </a:extLst>
          </p:cNvPr>
          <p:cNvSpPr/>
          <p:nvPr/>
        </p:nvSpPr>
        <p:spPr>
          <a:xfrm>
            <a:off x="0" y="920353"/>
            <a:ext cx="838200" cy="2151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random-map">
            <a:hlinkClick r:id="" action="ppaction://media"/>
            <a:extLst>
              <a:ext uri="{FF2B5EF4-FFF2-40B4-BE49-F238E27FC236}">
                <a16:creationId xmlns:a16="http://schemas.microsoft.com/office/drawing/2014/main" id="{1F8E02A0-71E2-3040-A23E-3CE13061C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50821"/>
            <a:ext cx="8210982" cy="46186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D824D3-7426-5B4A-AF70-6211D4EB74EA}"/>
              </a:ext>
            </a:extLst>
          </p:cNvPr>
          <p:cNvSpPr txBox="1"/>
          <p:nvPr/>
        </p:nvSpPr>
        <p:spPr>
          <a:xfrm>
            <a:off x="8400607" y="1965019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Results: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EA2DCF-0D74-0543-AF2C-96C9483758C1}"/>
              </a:ext>
            </a:extLst>
          </p:cNvPr>
          <p:cNvSpPr txBox="1"/>
          <p:nvPr/>
        </p:nvSpPr>
        <p:spPr>
          <a:xfrm>
            <a:off x="8400607" y="4406672"/>
            <a:ext cx="3238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Minerals collected during one iteration: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Script &gt; MDP &gt; Random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356FCD-817C-3B4D-BBB0-C0E071754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07" y="2443325"/>
            <a:ext cx="3561332" cy="15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41504-CDE9-6E46-8BFF-75D4406F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Further Development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650B4-66B4-BA4D-A973-2E33F856E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Improve MDP model performance on Random-maps</a:t>
            </a:r>
          </a:p>
          <a:p>
            <a:pPr lvl="1"/>
            <a:r>
              <a:rPr kumimoji="1" lang="en-US" altLang="zh-CN" sz="2800" dirty="0"/>
              <a:t>Limitations: </a:t>
            </a:r>
          </a:p>
          <a:p>
            <a:pPr lvl="2"/>
            <a:r>
              <a:rPr kumimoji="1" lang="en-US" altLang="zh-CN" sz="2400" dirty="0"/>
              <a:t>storage space</a:t>
            </a:r>
          </a:p>
          <a:p>
            <a:pPr lvl="1"/>
            <a:r>
              <a:rPr kumimoji="1" lang="en-US" altLang="zh-CN" sz="2800" dirty="0"/>
              <a:t>Possible Solutions:</a:t>
            </a:r>
          </a:p>
          <a:p>
            <a:pPr lvl="2"/>
            <a:r>
              <a:rPr kumimoji="1" lang="en-US" altLang="zh-CN" sz="2400" dirty="0"/>
              <a:t>Mini map</a:t>
            </a:r>
          </a:p>
          <a:p>
            <a:pPr lvl="2"/>
            <a:r>
              <a:rPr kumimoji="1" lang="en-US" altLang="zh-CN" sz="2400" dirty="0"/>
              <a:t>Reduce action space</a:t>
            </a:r>
          </a:p>
          <a:p>
            <a:pPr lvl="2"/>
            <a:endParaRPr kumimoji="1"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7686D4-D801-0E49-A374-51C67C8A5922}"/>
              </a:ext>
            </a:extLst>
          </p:cNvPr>
          <p:cNvSpPr/>
          <p:nvPr/>
        </p:nvSpPr>
        <p:spPr>
          <a:xfrm>
            <a:off x="0" y="920353"/>
            <a:ext cx="838200" cy="2151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FB7394-9AE6-F24C-9BAC-60377B9E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6" y="4800600"/>
            <a:ext cx="2146300" cy="2057400"/>
          </a:xfrm>
          <a:prstGeom prst="rect">
            <a:avLst/>
          </a:prstGeom>
        </p:spPr>
      </p:pic>
      <p:pic>
        <p:nvPicPr>
          <p:cNvPr id="9" name="图片 8" descr="图片包含 剪贴画&#10;&#10;描述已自动生成">
            <a:extLst>
              <a:ext uri="{FF2B5EF4-FFF2-40B4-BE49-F238E27FC236}">
                <a16:creationId xmlns:a16="http://schemas.microsoft.com/office/drawing/2014/main" id="{2B7B8E32-BDD0-604B-AD07-7FF0B8AD5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6" y="4800600"/>
            <a:ext cx="2489200" cy="2019300"/>
          </a:xfrm>
          <a:prstGeom prst="rect">
            <a:avLst/>
          </a:prstGeom>
        </p:spPr>
      </p:pic>
      <p:pic>
        <p:nvPicPr>
          <p:cNvPr id="11" name="图片 10" descr="图片包含 建筑物&#10;&#10;描述已自动生成">
            <a:extLst>
              <a:ext uri="{FF2B5EF4-FFF2-40B4-BE49-F238E27FC236}">
                <a16:creationId xmlns:a16="http://schemas.microsoft.com/office/drawing/2014/main" id="{38C76497-39F7-FB43-8434-1306EED37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96" y="4800600"/>
            <a:ext cx="2235200" cy="1866900"/>
          </a:xfrm>
          <a:prstGeom prst="rect">
            <a:avLst/>
          </a:prstGeom>
        </p:spPr>
      </p:pic>
      <p:pic>
        <p:nvPicPr>
          <p:cNvPr id="13" name="图片 12" descr="图片包含 剪贴画&#10;&#10;描述已自动生成">
            <a:extLst>
              <a:ext uri="{FF2B5EF4-FFF2-40B4-BE49-F238E27FC236}">
                <a16:creationId xmlns:a16="http://schemas.microsoft.com/office/drawing/2014/main" id="{A3B83C9C-F44B-3345-B277-6947A3DDE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296" y="4787900"/>
            <a:ext cx="2641600" cy="1892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D879062-CD50-854C-8B11-BC590F56B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96" y="4800600"/>
            <a:ext cx="2065804" cy="19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8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F4FB-CDD0-4160-8B39-D4FD3CB3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Deviation from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305FD-2149-4A55-8F90-4BB561D03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sz="3200" dirty="0"/>
              <a:t>Off-line to On-line</a:t>
            </a:r>
          </a:p>
          <a:p>
            <a:pPr lvl="1"/>
            <a:r>
              <a:rPr lang="en" sz="2800" dirty="0"/>
              <a:t>The off-line method needs combination of all states and available actions</a:t>
            </a:r>
          </a:p>
          <a:p>
            <a:pPr lvl="1"/>
            <a:r>
              <a:rPr lang="en" sz="2800" dirty="0"/>
              <a:t>The on-line method updates value, policy, etc. while sampling</a:t>
            </a:r>
          </a:p>
          <a:p>
            <a:r>
              <a:rPr lang="en" sz="3200" dirty="0"/>
              <a:t>Repeated Single Games vs Random Games</a:t>
            </a:r>
          </a:p>
          <a:p>
            <a:pPr lvl="1"/>
            <a:r>
              <a:rPr lang="en" sz="2800" dirty="0"/>
              <a:t>It would take a long time to reach convergence in random game</a:t>
            </a:r>
          </a:p>
          <a:p>
            <a:pPr lvl="1"/>
            <a:r>
              <a:rPr lang="en" sz="2800" dirty="0"/>
              <a:t>Repeated single games were more affordable</a:t>
            </a:r>
          </a:p>
        </p:txBody>
      </p:sp>
      <p:pic>
        <p:nvPicPr>
          <p:cNvPr id="4" name="内容占位符 6" descr="图片包含 剪贴画&#10;&#10;描述已自动生成">
            <a:extLst>
              <a:ext uri="{FF2B5EF4-FFF2-40B4-BE49-F238E27FC236}">
                <a16:creationId xmlns:a16="http://schemas.microsoft.com/office/drawing/2014/main" id="{CB26AB86-6EC4-234D-AE54-769D202C8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9729">
            <a:off x="10677000" y="4591916"/>
            <a:ext cx="2287139" cy="25424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F92C8B-FBCB-504E-A1FF-D5C3FD74B92A}"/>
              </a:ext>
            </a:extLst>
          </p:cNvPr>
          <p:cNvSpPr/>
          <p:nvPr/>
        </p:nvSpPr>
        <p:spPr>
          <a:xfrm>
            <a:off x="0" y="920353"/>
            <a:ext cx="838200" cy="215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064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</TotalTime>
  <Words>210</Words>
  <Application>Microsoft Macintosh PowerPoint</Application>
  <PresentationFormat>宽屏</PresentationFormat>
  <Paragraphs>42</Paragraphs>
  <Slides>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0" baseType="lpstr">
      <vt:lpstr>Arial</vt:lpstr>
      <vt:lpstr>Office 主题​​</vt:lpstr>
      <vt:lpstr>A Model-Based Method for Solving an MDP Scenario in StarCraft II</vt:lpstr>
      <vt:lpstr>Outline</vt:lpstr>
      <vt:lpstr>Recap of the Scenario</vt:lpstr>
      <vt:lpstr>Single-Agent or Multi-Agent?</vt:lpstr>
      <vt:lpstr>Result/Evaluation -  Single Map </vt:lpstr>
      <vt:lpstr>Result/Evaluation – Random Map</vt:lpstr>
      <vt:lpstr>Further Development</vt:lpstr>
      <vt:lpstr>Deviation from Proposal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Model-Based Method for Solving an MDP Scenario in StarCraft II</dc:title>
  <dc:creator>ZHANG Gabriel</dc:creator>
  <cp:lastModifiedBy>Jingyi Li</cp:lastModifiedBy>
  <cp:revision>37</cp:revision>
  <dcterms:created xsi:type="dcterms:W3CDTF">2019-05-06T13:44:29Z</dcterms:created>
  <dcterms:modified xsi:type="dcterms:W3CDTF">2019-05-07T08:10:15Z</dcterms:modified>
</cp:coreProperties>
</file>